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16648-3E89-4965-8F29-2EEC0F5980A8}" type="datetimeFigureOut">
              <a:rPr lang="fr-FR" smtClean="0"/>
              <a:t>15/07/2009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32829-8509-43D9-B343-7FDEB291A9A2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16648-3E89-4965-8F29-2EEC0F5980A8}" type="datetimeFigureOut">
              <a:rPr lang="fr-FR" smtClean="0"/>
              <a:t>15/07/2009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32829-8509-43D9-B343-7FDEB291A9A2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16648-3E89-4965-8F29-2EEC0F5980A8}" type="datetimeFigureOut">
              <a:rPr lang="fr-FR" smtClean="0"/>
              <a:t>15/07/2009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32829-8509-43D9-B343-7FDEB291A9A2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16648-3E89-4965-8F29-2EEC0F5980A8}" type="datetimeFigureOut">
              <a:rPr lang="fr-FR" smtClean="0"/>
              <a:t>15/07/2009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32829-8509-43D9-B343-7FDEB291A9A2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16648-3E89-4965-8F29-2EEC0F5980A8}" type="datetimeFigureOut">
              <a:rPr lang="fr-FR" smtClean="0"/>
              <a:t>15/07/2009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32829-8509-43D9-B343-7FDEB291A9A2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16648-3E89-4965-8F29-2EEC0F5980A8}" type="datetimeFigureOut">
              <a:rPr lang="fr-FR" smtClean="0"/>
              <a:t>15/07/2009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32829-8509-43D9-B343-7FDEB291A9A2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16648-3E89-4965-8F29-2EEC0F5980A8}" type="datetimeFigureOut">
              <a:rPr lang="fr-FR" smtClean="0"/>
              <a:t>15/07/2009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32829-8509-43D9-B343-7FDEB291A9A2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16648-3E89-4965-8F29-2EEC0F5980A8}" type="datetimeFigureOut">
              <a:rPr lang="fr-FR" smtClean="0"/>
              <a:t>15/07/2009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32829-8509-43D9-B343-7FDEB291A9A2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16648-3E89-4965-8F29-2EEC0F5980A8}" type="datetimeFigureOut">
              <a:rPr lang="fr-FR" smtClean="0"/>
              <a:t>15/07/2009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32829-8509-43D9-B343-7FDEB291A9A2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16648-3E89-4965-8F29-2EEC0F5980A8}" type="datetimeFigureOut">
              <a:rPr lang="fr-FR" smtClean="0"/>
              <a:t>15/07/2009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32829-8509-43D9-B343-7FDEB291A9A2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16648-3E89-4965-8F29-2EEC0F5980A8}" type="datetimeFigureOut">
              <a:rPr lang="fr-FR" smtClean="0"/>
              <a:t>15/07/2009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32829-8509-43D9-B343-7FDEB291A9A2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16648-3E89-4965-8F29-2EEC0F5980A8}" type="datetimeFigureOut">
              <a:rPr lang="fr-FR" smtClean="0"/>
              <a:t>15/07/2009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32829-8509-43D9-B343-7FDEB291A9A2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oud'\Pictures\MP Navigator EX\2009_07_15\IMG_000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-40000"/>
          </a:blip>
          <a:srcRect r="53270" b="69366"/>
          <a:stretch>
            <a:fillRect/>
          </a:stretch>
        </p:blipFill>
        <p:spPr bwMode="auto">
          <a:xfrm rot="10800000">
            <a:off x="642910" y="714356"/>
            <a:ext cx="4853486" cy="4500570"/>
          </a:xfrm>
          <a:prstGeom prst="rect">
            <a:avLst/>
          </a:prstGeom>
          <a:noFill/>
        </p:spPr>
      </p:pic>
      <p:pic>
        <p:nvPicPr>
          <p:cNvPr id="1027" name="Picture 3" descr="C:\Users\Foud'\Pictures\MP Navigator EX\2009_07_15\IMG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0" contrast="-100000"/>
          </a:blip>
          <a:srcRect t="35860" b="10690"/>
          <a:stretch>
            <a:fillRect/>
          </a:stretch>
        </p:blipFill>
        <p:spPr bwMode="auto">
          <a:xfrm rot="10800000">
            <a:off x="5364480" y="0"/>
            <a:ext cx="3779520" cy="2857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Françoise</dc:creator>
  <cp:lastModifiedBy>Françoise</cp:lastModifiedBy>
  <cp:revision>1</cp:revision>
  <dcterms:created xsi:type="dcterms:W3CDTF">2009-07-15T16:00:12Z</dcterms:created>
  <dcterms:modified xsi:type="dcterms:W3CDTF">2009-07-15T16:04:15Z</dcterms:modified>
</cp:coreProperties>
</file>